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314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81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77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55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024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05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64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1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37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42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912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7969-1971-49E0-98CB-341EFB7A20C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EFC1-4C7B-4417-80B8-AAE56582B8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5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RURAL MARKETING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Unit III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Dr.ASHOKAN.C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B.Sc;MBA;MPhil;NET;PhD;AMT;FDP(IIM-A)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25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69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00200"/>
            <a:ext cx="79928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32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404664"/>
            <a:ext cx="8046156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71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01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488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0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82089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9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5334"/>
            <a:ext cx="8229600" cy="417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7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136904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64896" cy="52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60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67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6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4807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9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608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9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6084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53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089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03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37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048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65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8144"/>
            <a:ext cx="820891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9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488832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5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632847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77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9208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9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80648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535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39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39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8" cy="38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54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4" y="1600200"/>
            <a:ext cx="71640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304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54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79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1" y="1600200"/>
            <a:ext cx="70393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2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3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73448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6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7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44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1369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5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On-screen Show (4:3)</PresentationFormat>
  <Paragraphs>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RURAL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MARKETING</dc:title>
  <dc:creator>MBA</dc:creator>
  <cp:lastModifiedBy>MBA</cp:lastModifiedBy>
  <cp:revision>7</cp:revision>
  <dcterms:created xsi:type="dcterms:W3CDTF">2022-02-22T08:42:27Z</dcterms:created>
  <dcterms:modified xsi:type="dcterms:W3CDTF">2022-02-22T09:15:08Z</dcterms:modified>
</cp:coreProperties>
</file>